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9" r:id="rId4"/>
    <p:sldId id="290" r:id="rId5"/>
    <p:sldId id="291" r:id="rId6"/>
    <p:sldId id="285" r:id="rId7"/>
    <p:sldId id="286" r:id="rId8"/>
    <p:sldId id="280" r:id="rId9"/>
    <p:sldId id="287" r:id="rId10"/>
    <p:sldId id="281" r:id="rId11"/>
    <p:sldId id="282" r:id="rId12"/>
    <p:sldId id="293" r:id="rId13"/>
    <p:sldId id="283" r:id="rId14"/>
    <p:sldId id="284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48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544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881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4059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021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7050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7644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841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3985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6325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21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7763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01F0D-A0ED-4E7B-8965-FC4DA95AB7A0}" type="datetimeFigureOut">
              <a:rPr lang="en-AU" smtClean="0"/>
              <a:t>28/11/2019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A961B-0776-4257-80D9-51A43923161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5458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4UK9Yt6A-s" TargetMode="External"/><Relationship Id="rId2" Type="http://schemas.openxmlformats.org/officeDocument/2006/relationships/hyperlink" Target="http://www.youtube.com/watch?v=os7OuSxP-JA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3oAv0BjtN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h6MDuxYing" TargetMode="External"/><Relationship Id="rId2" Type="http://schemas.openxmlformats.org/officeDocument/2006/relationships/hyperlink" Target="http://www.adrift.org.au/" TargetMode="Externa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2643809" y="4194313"/>
            <a:ext cx="6341165" cy="248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938943" y="332655"/>
            <a:ext cx="74168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9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  <a:endParaRPr lang="en-AU" sz="9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543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32" t="19478" r="33333" b="7942"/>
          <a:stretch/>
        </p:blipFill>
        <p:spPr bwMode="auto">
          <a:xfrm>
            <a:off x="3130978" y="2060848"/>
            <a:ext cx="2975756" cy="4435293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71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2" t="26898" r="34826" b="7014"/>
          <a:stretch/>
        </p:blipFill>
        <p:spPr bwMode="auto">
          <a:xfrm>
            <a:off x="2582739" y="1711775"/>
            <a:ext cx="4072234" cy="4820304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0871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52" t="26898" r="34826" b="7014"/>
          <a:stretch/>
        </p:blipFill>
        <p:spPr bwMode="auto">
          <a:xfrm>
            <a:off x="2582739" y="1711775"/>
            <a:ext cx="4072234" cy="4820304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97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59" t="35710" r="50000" b="17217"/>
          <a:stretch/>
        </p:blipFill>
        <p:spPr bwMode="auto">
          <a:xfrm>
            <a:off x="2671897" y="1941294"/>
            <a:ext cx="3717243" cy="3791962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05475" y="5733256"/>
            <a:ext cx="84500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i="1" dirty="0">
                <a:latin typeface="Georgia" pitchFamily="18" charset="0"/>
              </a:rPr>
              <a:t>Neither sample contained any bacteria. The solution </a:t>
            </a:r>
            <a:r>
              <a:rPr lang="en-AU" sz="2800" i="1" dirty="0" smtClean="0">
                <a:latin typeface="Georgia" pitchFamily="18" charset="0"/>
              </a:rPr>
              <a:t>turns yellow </a:t>
            </a:r>
            <a:r>
              <a:rPr lang="en-AU" sz="2800" i="1" dirty="0">
                <a:latin typeface="Georgia" pitchFamily="18" charset="0"/>
              </a:rPr>
              <a:t>if bacteria are present.</a:t>
            </a:r>
            <a:endParaRPr lang="en-AU" sz="2800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47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87" t="39884" r="34826" b="28347"/>
          <a:stretch/>
        </p:blipFill>
        <p:spPr bwMode="auto">
          <a:xfrm>
            <a:off x="1169318" y="1700808"/>
            <a:ext cx="6899076" cy="4709288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821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</a:t>
            </a:r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 Researching the source</a:t>
            </a:r>
            <a:endParaRPr lang="en-AU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79309" y="1569621"/>
            <a:ext cx="86409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Research a brand of bottled water and find out where it comes from.</a:t>
            </a:r>
            <a:endParaRPr lang="en-A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endParaRPr lang="en-A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Is </a:t>
            </a:r>
            <a:r>
              <a:rPr lang="en-A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it from a </a:t>
            </a:r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spring? Is </a:t>
            </a:r>
            <a:r>
              <a:rPr lang="en-A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it artesian? </a:t>
            </a:r>
            <a:endParaRPr lang="en-A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Or is it </a:t>
            </a:r>
            <a:r>
              <a:rPr lang="en-A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from municipal sources (the tap</a:t>
            </a:r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)?</a:t>
            </a:r>
            <a:endParaRPr lang="en-A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320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</a:t>
            </a:r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 Researching the source</a:t>
            </a:r>
            <a:endParaRPr lang="en-AU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5475" y="1611556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dirty="0" smtClean="0">
                <a:latin typeface="Georgia" pitchFamily="18" charset="0"/>
              </a:rPr>
              <a:t> </a:t>
            </a:r>
            <a:r>
              <a:rPr lang="en-A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Do some brands of </a:t>
            </a:r>
            <a:r>
              <a:rPr lang="en-A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bottled water come from the tap? </a:t>
            </a:r>
            <a:r>
              <a:rPr lang="en-A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Do </a:t>
            </a:r>
            <a:r>
              <a:rPr lang="en-A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you </a:t>
            </a:r>
            <a:r>
              <a:rPr lang="en-A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feel duped (tricked) by bottled water companies?</a:t>
            </a:r>
            <a:endParaRPr lang="en-A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3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</a:t>
            </a:r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 Researching the source</a:t>
            </a:r>
            <a:endParaRPr lang="en-AU" sz="4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35" t="13914" r="19855" b="9333"/>
          <a:stretch/>
        </p:blipFill>
        <p:spPr bwMode="auto">
          <a:xfrm>
            <a:off x="1577615" y="1772816"/>
            <a:ext cx="6082481" cy="4886654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70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298450" y="1773238"/>
            <a:ext cx="8640763" cy="344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AU" altLang="en-US" sz="5400" b="1">
                <a:latin typeface="Georgia" pitchFamily="18" charset="0"/>
              </a:rPr>
              <a:t>Watch </a:t>
            </a:r>
          </a:p>
          <a:p>
            <a:pPr algn="ctr"/>
            <a:endParaRPr lang="en-AU" altLang="en-US" sz="1000" b="1">
              <a:latin typeface="Georgia" pitchFamily="18" charset="0"/>
            </a:endParaRPr>
          </a:p>
          <a:p>
            <a:pPr algn="ctr"/>
            <a:r>
              <a:rPr lang="en-AU" altLang="en-US">
                <a:latin typeface="Georgia" pitchFamily="18" charset="0"/>
                <a:hlinkClick r:id="rId2"/>
              </a:rPr>
              <a:t>www.youtube.com/watch?v=os7OuSxP-JA</a:t>
            </a:r>
            <a:r>
              <a:rPr lang="en-AU" altLang="en-US">
                <a:latin typeface="Georgia" pitchFamily="18" charset="0"/>
              </a:rPr>
              <a:t>   (Take3)</a:t>
            </a:r>
          </a:p>
          <a:p>
            <a:pPr algn="ctr"/>
            <a:r>
              <a:rPr lang="en-AU" altLang="en-US">
                <a:latin typeface="Georgia" pitchFamily="18" charset="0"/>
                <a:hlinkClick r:id="rId3"/>
              </a:rPr>
              <a:t>www.youtube.com/watch?v=M4UK9Yt6A-s</a:t>
            </a:r>
            <a:r>
              <a:rPr lang="en-AU" altLang="en-US">
                <a:latin typeface="Georgia" pitchFamily="18" charset="0"/>
              </a:rPr>
              <a:t>.  (Charting the GP)</a:t>
            </a:r>
          </a:p>
          <a:p>
            <a:pPr algn="ctr"/>
            <a:endParaRPr lang="en-AU" altLang="en-US" sz="1000" b="1">
              <a:latin typeface="Georgia" pitchFamily="18" charset="0"/>
            </a:endParaRPr>
          </a:p>
          <a:p>
            <a:pPr algn="ctr"/>
            <a:r>
              <a:rPr lang="en-AU" altLang="en-US" sz="4400" b="1">
                <a:latin typeface="Georgia" pitchFamily="18" charset="0"/>
              </a:rPr>
              <a:t>‘</a:t>
            </a:r>
            <a:r>
              <a:rPr lang="en-AU" altLang="en-US" sz="5400" b="1">
                <a:latin typeface="Georgia" pitchFamily="18" charset="0"/>
              </a:rPr>
              <a:t>How does this make you feel about plastic?’</a:t>
            </a:r>
          </a:p>
        </p:txBody>
      </p:sp>
    </p:spTree>
    <p:extLst>
      <p:ext uri="{BB962C8B-B14F-4D97-AF65-F5344CB8AC3E}">
        <p14:creationId xmlns:p14="http://schemas.microsoft.com/office/powerpoint/2010/main" val="326332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298450" y="1773238"/>
            <a:ext cx="8640763" cy="426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3600" b="1">
                <a:latin typeface="Arial" charset="0"/>
              </a:rPr>
              <a:t>So what can we do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*Stop using plastic straws.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*Use a reusable produce bag. A single plastic bag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can take 1,000 years to degrade.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*Use a reusable drink bottle or mug for your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beverages, even when ordering from a to-go shop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*Give up gum. Gum is made of a synthetic rubber,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aka plastic. </a:t>
            </a:r>
          </a:p>
        </p:txBody>
      </p:sp>
    </p:spTree>
    <p:extLst>
      <p:ext uri="{BB962C8B-B14F-4D97-AF65-F5344CB8AC3E}">
        <p14:creationId xmlns:p14="http://schemas.microsoft.com/office/powerpoint/2010/main" val="8895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</a:t>
            </a:r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1 Taste and Odour Test</a:t>
            </a:r>
            <a:endParaRPr lang="en-A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3102" y="1890733"/>
            <a:ext cx="86409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6000" b="1" dirty="0" smtClean="0">
                <a:latin typeface="Georgia" pitchFamily="18" charset="0"/>
              </a:rPr>
              <a:t>Does it make </a:t>
            </a:r>
            <a:r>
              <a:rPr lang="en-AU" sz="6000" b="1" dirty="0">
                <a:latin typeface="Georgia" pitchFamily="18" charset="0"/>
              </a:rPr>
              <a:t>sense to buy bottled </a:t>
            </a:r>
            <a:r>
              <a:rPr lang="en-AU" sz="6000" b="1" dirty="0" smtClean="0">
                <a:latin typeface="Georgia" pitchFamily="18" charset="0"/>
              </a:rPr>
              <a:t>water?</a:t>
            </a:r>
          </a:p>
          <a:p>
            <a:pPr algn="ctr"/>
            <a:r>
              <a:rPr lang="en-AU" dirty="0" smtClean="0">
                <a:latin typeface="Georgia" pitchFamily="18" charset="0"/>
                <a:hlinkClick r:id="rId3"/>
              </a:rPr>
              <a:t>https</a:t>
            </a:r>
            <a:r>
              <a:rPr lang="en-AU" dirty="0">
                <a:latin typeface="Georgia" pitchFamily="18" charset="0"/>
                <a:hlinkClick r:id="rId3"/>
              </a:rPr>
              <a:t>://</a:t>
            </a:r>
            <a:r>
              <a:rPr lang="en-AU" dirty="0" smtClean="0">
                <a:latin typeface="Georgia" pitchFamily="18" charset="0"/>
                <a:hlinkClick r:id="rId3"/>
              </a:rPr>
              <a:t>www.youtube.com/watch?v=q3oAv0BjtN4</a:t>
            </a:r>
            <a:endParaRPr lang="en-AU" dirty="0" smtClean="0">
              <a:latin typeface="Georgia" pitchFamily="18" charset="0"/>
            </a:endParaRPr>
          </a:p>
          <a:p>
            <a:pPr algn="ctr"/>
            <a:endParaRPr lang="en-AU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3642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1507" name="Rectangle 1"/>
          <p:cNvSpPr>
            <a:spLocks noChangeArrowheads="1"/>
          </p:cNvSpPr>
          <p:nvPr/>
        </p:nvSpPr>
        <p:spPr bwMode="auto">
          <a:xfrm>
            <a:off x="276225" y="1581150"/>
            <a:ext cx="8640763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*Buy boxes instead of bottles. Often, products like laundry detergent come in cardboard which is more easily recycled than plastic.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*Don't use plastic ware (plates and cutlery) at home or BBQ’s.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*Make fresh squeezed juice or eat fruit instead of buying juice in plastic bottles. It's healthier and better for the environment.</a:t>
            </a:r>
          </a:p>
        </p:txBody>
      </p:sp>
      <p:pic>
        <p:nvPicPr>
          <p:cNvPr id="21508" name="Picture 2" descr="https://galinabella.files.wordpress.com/2013/04/fresh-pressed-juices-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4864100"/>
            <a:ext cx="3240087" cy="182245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5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2531" name="Rectangle 1"/>
          <p:cNvSpPr>
            <a:spLocks noChangeArrowheads="1"/>
          </p:cNvSpPr>
          <p:nvPr/>
        </p:nvSpPr>
        <p:spPr bwMode="auto">
          <a:xfrm>
            <a:off x="298450" y="1773238"/>
            <a:ext cx="8640763" cy="397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*Make your own cleaning products that will be less toxic and eliminate the need for multiple plastic bottles of cleaner.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*Pack your lunch in reusable containers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and bags. Also, opt for fresh fruits and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veggies and bulk items instead of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products that come in single serving 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en-AU" sz="2800">
                <a:latin typeface="Arial" charset="0"/>
              </a:rPr>
              <a:t> cups.</a:t>
            </a:r>
          </a:p>
        </p:txBody>
      </p:sp>
      <p:pic>
        <p:nvPicPr>
          <p:cNvPr id="22532" name="Picture 2" descr="http://www.growingagreenfamily.com/wp-content/uploads/2010/08/EverydayJun-waste-free-lunch-ki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8"/>
          <a:stretch>
            <a:fillRect/>
          </a:stretch>
        </p:blipFill>
        <p:spPr bwMode="auto">
          <a:xfrm>
            <a:off x="6600825" y="4076700"/>
            <a:ext cx="2338388" cy="2447925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49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298450" y="1773238"/>
            <a:ext cx="8640763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AU" altLang="en-US" sz="4400" b="1">
                <a:latin typeface="Georgia" pitchFamily="18" charset="0"/>
              </a:rPr>
              <a:t>Go to adrift website and experiment with how plastics can move through the ocean over time.</a:t>
            </a:r>
          </a:p>
          <a:p>
            <a:pPr algn="ctr"/>
            <a:r>
              <a:rPr lang="en-AU" altLang="en-US">
                <a:latin typeface="Georgia" pitchFamily="18" charset="0"/>
                <a:hlinkClick r:id="rId2"/>
              </a:rPr>
              <a:t>www.adrift.org.au</a:t>
            </a:r>
            <a:r>
              <a:rPr lang="en-AU" altLang="en-US">
                <a:latin typeface="Georgia" pitchFamily="18" charset="0"/>
              </a:rPr>
              <a:t>.</a:t>
            </a:r>
          </a:p>
          <a:p>
            <a:pPr algn="ctr"/>
            <a:r>
              <a:rPr lang="en-AU" altLang="en-US">
                <a:latin typeface="Georgia" pitchFamily="18" charset="0"/>
                <a:hlinkClick r:id="rId3"/>
              </a:rPr>
              <a:t>www.youtube.com/watch?v=vh6MDuxYing</a:t>
            </a:r>
            <a:r>
              <a:rPr lang="en-AU" altLang="en-US">
                <a:latin typeface="Georg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920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450" y="246063"/>
            <a:ext cx="8640763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Message in a Plastic Bottle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Activity 4 </a:t>
            </a:r>
            <a:r>
              <a:rPr lang="en-A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Science of Plastics in our Oceans</a:t>
            </a:r>
            <a:endParaRPr lang="en-AU" sz="2800" b="1" dirty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88925" y="1570038"/>
            <a:ext cx="8450263" cy="52625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AU" sz="2400" b="1" dirty="0">
                <a:latin typeface="Georgia" pitchFamily="18" charset="0"/>
                <a:cs typeface="Arial" pitchFamily="34" charset="0"/>
              </a:rPr>
              <a:t>Research and answer the following questions </a:t>
            </a:r>
          </a:p>
          <a:p>
            <a:pPr marL="457200" indent="-457200">
              <a:buFontTx/>
              <a:buAutoNum type="alphaLcPeriod"/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Where do plastics come from? Are plastics a renewable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   resource?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b. When was plastic first developed? When did it become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 widely used? What properties make plastic beneficial for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 things like food storage?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c. Science may have provided plastic as a solution to food 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storage and packaging but it has impacted upon society.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What happens to plastic once it enters the ocean?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d. How has science helped us to understand the way plastic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 moves in the ocean?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e. How are plastics in our ocean harmful to marine life?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f. Draw a food chain to show how plastic accumulates in </a:t>
            </a:r>
          </a:p>
          <a:p>
            <a:pPr>
              <a:defRPr/>
            </a:pPr>
            <a:r>
              <a:rPr lang="en-AU" sz="2400" dirty="0">
                <a:latin typeface="Georgia" pitchFamily="18" charset="0"/>
                <a:cs typeface="Arial" pitchFamily="34" charset="0"/>
              </a:rPr>
              <a:t>    larger sea life (and even humans).</a:t>
            </a:r>
          </a:p>
        </p:txBody>
      </p:sp>
    </p:spTree>
    <p:extLst>
      <p:ext uri="{BB962C8B-B14F-4D97-AF65-F5344CB8AC3E}">
        <p14:creationId xmlns:p14="http://schemas.microsoft.com/office/powerpoint/2010/main" val="66218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 </a:t>
            </a:r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1 Taste and Odour Test</a:t>
            </a:r>
            <a:endParaRPr lang="en-A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05070" y="1815842"/>
            <a:ext cx="86409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Do you think you can tell the difference between tap and bottled water in terms of taste or smell? </a:t>
            </a:r>
          </a:p>
          <a:p>
            <a:pPr algn="ctr"/>
            <a:endParaRPr lang="en-A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en-A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Can </a:t>
            </a:r>
            <a:r>
              <a:rPr lang="en-A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you predict which one you and the class will prefer?</a:t>
            </a:r>
          </a:p>
          <a:p>
            <a:pPr algn="ctr"/>
            <a:endParaRPr lang="en-AU" sz="48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97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1 Taste and Odour Test</a:t>
            </a:r>
          </a:p>
          <a:p>
            <a:pPr algn="ctr"/>
            <a:endParaRPr lang="en-AU" sz="4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1925" y="1769676"/>
            <a:ext cx="802331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How could you design </a:t>
            </a:r>
            <a:r>
              <a:rPr lang="en-A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and conduct </a:t>
            </a:r>
            <a:r>
              <a:rPr lang="en-A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 test </a:t>
            </a:r>
            <a:r>
              <a:rPr lang="en-A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for odour and taste of bottled and tap water </a:t>
            </a:r>
            <a:r>
              <a:rPr lang="en-A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to determine </a:t>
            </a:r>
            <a:r>
              <a:rPr lang="en-A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which the class prefers?</a:t>
            </a:r>
          </a:p>
        </p:txBody>
      </p:sp>
    </p:spTree>
    <p:extLst>
      <p:ext uri="{BB962C8B-B14F-4D97-AF65-F5344CB8AC3E}">
        <p14:creationId xmlns:p14="http://schemas.microsoft.com/office/powerpoint/2010/main" val="16455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1 Taste and Odour </a:t>
            </a:r>
            <a:r>
              <a:rPr lang="en-AU" sz="4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Test</a:t>
            </a: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97" t="18782" r="34826" b="13971"/>
          <a:stretch/>
        </p:blipFill>
        <p:spPr bwMode="auto">
          <a:xfrm>
            <a:off x="2432041" y="1905260"/>
            <a:ext cx="4373630" cy="4808724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3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3102" y="47399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  <a:endParaRPr lang="en-A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3102" y="1916832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Who has bought bottled this year?</a:t>
            </a:r>
          </a:p>
          <a:p>
            <a:pPr algn="ctr"/>
            <a:r>
              <a:rPr lang="en-A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Why?</a:t>
            </a:r>
            <a:endParaRPr lang="en-A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875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3102" y="47399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  <a:endParaRPr lang="en-A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79918" y="1446749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What do you think about tap water?</a:t>
            </a:r>
          </a:p>
          <a:p>
            <a:pPr algn="ctr"/>
            <a:r>
              <a:rPr lang="en-A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What do you think about bottled water?</a:t>
            </a:r>
            <a:endParaRPr lang="en-A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0144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8376" y="246182"/>
            <a:ext cx="86409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7199" y="1714260"/>
            <a:ext cx="80233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What variables could we test in bottled and tap water?</a:t>
            </a:r>
            <a:endParaRPr lang="en-A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143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3" t="45715" r="21042" b="18194"/>
          <a:stretch/>
        </p:blipFill>
        <p:spPr bwMode="auto">
          <a:xfrm>
            <a:off x="1687015" y="4383723"/>
            <a:ext cx="5853134" cy="2293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98376" y="246182"/>
            <a:ext cx="86409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Message in a Plastic Bottle</a:t>
            </a:r>
          </a:p>
          <a:p>
            <a:pPr algn="ctr"/>
            <a:r>
              <a:rPr lang="en-A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Activity 2 Testing the Tap</a:t>
            </a:r>
          </a:p>
          <a:p>
            <a:pPr algn="ctr"/>
            <a:endParaRPr lang="en-AU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98376" y="1700808"/>
            <a:ext cx="8522096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dirty="0" smtClean="0">
                <a:latin typeface="Georgia" pitchFamily="18" charset="0"/>
              </a:rPr>
              <a:t>Properties we can test</a:t>
            </a:r>
            <a:endParaRPr lang="en-AU" sz="3200" dirty="0">
              <a:latin typeface="Georgia" pitchFamily="18" charset="0"/>
            </a:endParaRPr>
          </a:p>
          <a:p>
            <a:pPr marL="514350" indent="-514350">
              <a:buAutoNum type="alphaLcPeriod"/>
            </a:pPr>
            <a:r>
              <a:rPr lang="en-AU" sz="3200" dirty="0" smtClean="0">
                <a:latin typeface="Georgia" pitchFamily="18" charset="0"/>
              </a:rPr>
              <a:t>pH				b</a:t>
            </a:r>
            <a:r>
              <a:rPr lang="en-AU" sz="3200" dirty="0">
                <a:latin typeface="Georgia" pitchFamily="18" charset="0"/>
              </a:rPr>
              <a:t>. </a:t>
            </a:r>
            <a:r>
              <a:rPr lang="en-AU" sz="3200" dirty="0" smtClean="0">
                <a:latin typeface="Georgia" pitchFamily="18" charset="0"/>
              </a:rPr>
              <a:t>hardness</a:t>
            </a:r>
          </a:p>
          <a:p>
            <a:pPr marL="514350" indent="-514350">
              <a:buAutoNum type="alphaLcPeriod"/>
            </a:pPr>
            <a:endParaRPr lang="en-AU" sz="1200" dirty="0">
              <a:latin typeface="Georgia" pitchFamily="18" charset="0"/>
            </a:endParaRPr>
          </a:p>
          <a:p>
            <a:r>
              <a:rPr lang="en-AU" sz="3200" dirty="0">
                <a:latin typeface="Georgia" pitchFamily="18" charset="0"/>
              </a:rPr>
              <a:t>c. </a:t>
            </a:r>
            <a:r>
              <a:rPr lang="en-AU" sz="3200" dirty="0" smtClean="0">
                <a:latin typeface="Georgia" pitchFamily="18" charset="0"/>
              </a:rPr>
              <a:t>Iron				d</a:t>
            </a:r>
            <a:r>
              <a:rPr lang="en-AU" sz="3200" dirty="0">
                <a:latin typeface="Georgia" pitchFamily="18" charset="0"/>
              </a:rPr>
              <a:t>. </a:t>
            </a:r>
            <a:r>
              <a:rPr lang="en-AU" sz="3200" dirty="0" smtClean="0">
                <a:latin typeface="Georgia" pitchFamily="18" charset="0"/>
              </a:rPr>
              <a:t>copper</a:t>
            </a:r>
          </a:p>
          <a:p>
            <a:endParaRPr lang="en-AU" sz="1200" dirty="0">
              <a:latin typeface="Georgia" pitchFamily="18" charset="0"/>
            </a:endParaRPr>
          </a:p>
          <a:p>
            <a:r>
              <a:rPr lang="en-AU" sz="3200" dirty="0">
                <a:latin typeface="Georgia" pitchFamily="18" charset="0"/>
              </a:rPr>
              <a:t>e. free </a:t>
            </a:r>
            <a:r>
              <a:rPr lang="en-AU" sz="3200" dirty="0" smtClean="0">
                <a:latin typeface="Georgia" pitchFamily="18" charset="0"/>
              </a:rPr>
              <a:t>chlorine			f</a:t>
            </a:r>
            <a:r>
              <a:rPr lang="en-AU" sz="3200" dirty="0">
                <a:latin typeface="Georgia" pitchFamily="18" charset="0"/>
              </a:rPr>
              <a:t>. nitrate and </a:t>
            </a:r>
            <a:r>
              <a:rPr lang="en-AU" sz="3200" dirty="0" smtClean="0">
                <a:latin typeface="Georgia" pitchFamily="18" charset="0"/>
              </a:rPr>
              <a:t>nitrate</a:t>
            </a:r>
          </a:p>
          <a:p>
            <a:endParaRPr lang="en-AU" sz="1200" dirty="0">
              <a:latin typeface="Georgia" pitchFamily="18" charset="0"/>
            </a:endParaRPr>
          </a:p>
          <a:p>
            <a:r>
              <a:rPr lang="en-AU" sz="3200" dirty="0">
                <a:latin typeface="Georgia" pitchFamily="18" charset="0"/>
              </a:rPr>
              <a:t>g. bacteria </a:t>
            </a:r>
            <a:r>
              <a:rPr lang="en-AU" dirty="0">
                <a:latin typeface="Georgia" pitchFamily="18" charset="0"/>
              </a:rPr>
              <a:t>(note: the results of this test will be available in 48 hours and might be </a:t>
            </a:r>
            <a:r>
              <a:rPr lang="en-AU" dirty="0" smtClean="0">
                <a:latin typeface="Georgia" pitchFamily="18" charset="0"/>
              </a:rPr>
              <a:t>best done </a:t>
            </a:r>
            <a:r>
              <a:rPr lang="en-AU" dirty="0">
                <a:latin typeface="Georgia" pitchFamily="18" charset="0"/>
              </a:rPr>
              <a:t>as a demonstration by the teacher).</a:t>
            </a:r>
          </a:p>
        </p:txBody>
      </p:sp>
    </p:spTree>
    <p:extLst>
      <p:ext uri="{BB962C8B-B14F-4D97-AF65-F5344CB8AC3E}">
        <p14:creationId xmlns:p14="http://schemas.microsoft.com/office/powerpoint/2010/main" val="265336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791</Words>
  <Application>Microsoft Office PowerPoint</Application>
  <PresentationFormat>On-screen Show (4:3)</PresentationFormat>
  <Paragraphs>109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SCORER Peta</dc:creator>
  <cp:lastModifiedBy>James Adair</cp:lastModifiedBy>
  <cp:revision>17</cp:revision>
  <dcterms:created xsi:type="dcterms:W3CDTF">2015-04-01T02:14:28Z</dcterms:created>
  <dcterms:modified xsi:type="dcterms:W3CDTF">2019-11-28T08:02:57Z</dcterms:modified>
</cp:coreProperties>
</file>