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85" r:id="rId7"/>
    <p:sldId id="286" r:id="rId8"/>
    <p:sldId id="280" r:id="rId9"/>
    <p:sldId id="287" r:id="rId10"/>
    <p:sldId id="281" r:id="rId11"/>
    <p:sldId id="282" r:id="rId12"/>
    <p:sldId id="293" r:id="rId13"/>
    <p:sldId id="283" r:id="rId14"/>
    <p:sldId id="284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4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81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05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90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05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64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41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9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2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776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1F0D-A0ED-4E7B-8965-FC4DA95AB7A0}" type="datetimeFigureOut">
              <a:rPr lang="en-AU" smtClean="0"/>
              <a:t>28/11/2019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A961B-0776-4257-80D9-51A4392316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45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4UK9Yt6A-s" TargetMode="External"/><Relationship Id="rId2" Type="http://schemas.openxmlformats.org/officeDocument/2006/relationships/hyperlink" Target="http://www.youtube.com/watch?v=os7OuSxP-JA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oAv0BjtN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h6MDuxYing" TargetMode="External"/><Relationship Id="rId2" Type="http://schemas.openxmlformats.org/officeDocument/2006/relationships/hyperlink" Target="http://www.adrift.org.au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2643809" y="4194313"/>
            <a:ext cx="6341165" cy="24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943" y="332655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  <a:endParaRPr lang="en-A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4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</a:p>
          <a:p>
            <a:pPr algn="ctr"/>
            <a:endParaRPr lang="en-A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2" t="19478" r="33333" b="7942"/>
          <a:stretch/>
        </p:blipFill>
        <p:spPr bwMode="auto">
          <a:xfrm>
            <a:off x="3130978" y="2060848"/>
            <a:ext cx="2975756" cy="443529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</a:p>
          <a:p>
            <a:pPr algn="ctr"/>
            <a:endParaRPr lang="en-A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 t="26898" r="34826" b="7014"/>
          <a:stretch/>
        </p:blipFill>
        <p:spPr bwMode="auto">
          <a:xfrm>
            <a:off x="2582739" y="1711775"/>
            <a:ext cx="4072234" cy="482030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</a:p>
          <a:p>
            <a:pPr algn="ctr"/>
            <a:endParaRPr lang="en-A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 t="26898" r="34826" b="7014"/>
          <a:stretch/>
        </p:blipFill>
        <p:spPr bwMode="auto">
          <a:xfrm>
            <a:off x="2582739" y="1711775"/>
            <a:ext cx="4072234" cy="482030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9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t="35710" r="50000" b="17217"/>
          <a:stretch/>
        </p:blipFill>
        <p:spPr bwMode="auto">
          <a:xfrm>
            <a:off x="2671897" y="1941294"/>
            <a:ext cx="3717243" cy="379196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475" y="5733256"/>
            <a:ext cx="8450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i="1" dirty="0">
                <a:latin typeface="Georgia" pitchFamily="18" charset="0"/>
              </a:rPr>
              <a:t>Neither sample contained any bacteria. The solution </a:t>
            </a:r>
            <a:r>
              <a:rPr lang="en-AU" sz="2800" i="1" dirty="0" smtClean="0">
                <a:latin typeface="Georgia" pitchFamily="18" charset="0"/>
              </a:rPr>
              <a:t>turns yellow </a:t>
            </a:r>
            <a:r>
              <a:rPr lang="en-AU" sz="2800" i="1" dirty="0">
                <a:latin typeface="Georgia" pitchFamily="18" charset="0"/>
              </a:rPr>
              <a:t>if bacteria are present.</a:t>
            </a:r>
            <a:endParaRPr lang="en-AU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39884" r="34826" b="28347"/>
          <a:stretch/>
        </p:blipFill>
        <p:spPr bwMode="auto">
          <a:xfrm>
            <a:off x="1169318" y="1700808"/>
            <a:ext cx="6899076" cy="470928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</a:t>
            </a:r>
            <a:r>
              <a:rPr lang="en-A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 Researching the source</a:t>
            </a:r>
            <a:endParaRPr lang="en-AU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309" y="1569621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Research a brand of bottled water and find out where it comes from.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en-A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Is 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 from a 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spring? Is 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 artesian? </a:t>
            </a:r>
            <a:endParaRPr lang="en-A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 is it 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from municipal sources (the tap</a:t>
            </a:r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)?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2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</a:t>
            </a:r>
            <a:r>
              <a:rPr lang="en-A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 Researching the source</a:t>
            </a:r>
            <a:endParaRPr lang="en-AU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475" y="1611556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Georgia" pitchFamily="18" charset="0"/>
              </a:rPr>
              <a:t> </a:t>
            </a:r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 some brands of </a:t>
            </a:r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bottled water come from the tap? </a:t>
            </a:r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 </a:t>
            </a:r>
            <a:r>
              <a:rPr lang="en-A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you </a:t>
            </a:r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feel duped (tricked) by bottled water companies?</a:t>
            </a:r>
            <a:endParaRPr lang="en-A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3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</a:t>
            </a:r>
            <a:r>
              <a:rPr lang="en-A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 Researching the source</a:t>
            </a:r>
            <a:endParaRPr lang="en-AU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13914" r="19855" b="9333"/>
          <a:stretch/>
        </p:blipFill>
        <p:spPr bwMode="auto">
          <a:xfrm>
            <a:off x="1577615" y="1772816"/>
            <a:ext cx="6082481" cy="488665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7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450" y="246063"/>
            <a:ext cx="86407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Message in a Plastic Bottle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Activity 4 </a:t>
            </a:r>
            <a:r>
              <a:rPr lang="en-A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Science of Plastics in our Oceans</a:t>
            </a:r>
            <a:endParaRPr lang="en-A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98450" y="1773238"/>
            <a:ext cx="864076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5400" b="1">
                <a:latin typeface="Georgia" pitchFamily="18" charset="0"/>
              </a:rPr>
              <a:t>Watch </a:t>
            </a:r>
          </a:p>
          <a:p>
            <a:pPr algn="ctr"/>
            <a:endParaRPr lang="en-AU" altLang="en-US" sz="1000" b="1">
              <a:latin typeface="Georgia" pitchFamily="18" charset="0"/>
            </a:endParaRPr>
          </a:p>
          <a:p>
            <a:pPr algn="ctr"/>
            <a:r>
              <a:rPr lang="en-AU" altLang="en-US">
                <a:latin typeface="Georgia" pitchFamily="18" charset="0"/>
                <a:hlinkClick r:id="rId2"/>
              </a:rPr>
              <a:t>www.youtube.com/watch?v=os7OuSxP-JA</a:t>
            </a:r>
            <a:r>
              <a:rPr lang="en-AU" altLang="en-US">
                <a:latin typeface="Georgia" pitchFamily="18" charset="0"/>
              </a:rPr>
              <a:t>   (Take3)</a:t>
            </a:r>
          </a:p>
          <a:p>
            <a:pPr algn="ctr"/>
            <a:r>
              <a:rPr lang="en-AU" altLang="en-US">
                <a:latin typeface="Georgia" pitchFamily="18" charset="0"/>
                <a:hlinkClick r:id="rId3"/>
              </a:rPr>
              <a:t>www.youtube.com/watch?v=M4UK9Yt6A-s</a:t>
            </a:r>
            <a:r>
              <a:rPr lang="en-AU" altLang="en-US">
                <a:latin typeface="Georgia" pitchFamily="18" charset="0"/>
              </a:rPr>
              <a:t>.  (Charting the GP)</a:t>
            </a:r>
          </a:p>
          <a:p>
            <a:pPr algn="ctr"/>
            <a:endParaRPr lang="en-AU" altLang="en-US" sz="1000" b="1">
              <a:latin typeface="Georgia" pitchFamily="18" charset="0"/>
            </a:endParaRPr>
          </a:p>
          <a:p>
            <a:pPr algn="ctr"/>
            <a:r>
              <a:rPr lang="en-AU" altLang="en-US" sz="4400" b="1">
                <a:latin typeface="Georgia" pitchFamily="18" charset="0"/>
              </a:rPr>
              <a:t>‘</a:t>
            </a:r>
            <a:r>
              <a:rPr lang="en-AU" altLang="en-US" sz="5400" b="1">
                <a:latin typeface="Georgia" pitchFamily="18" charset="0"/>
              </a:rPr>
              <a:t>How does this make you feel about plastic?’</a:t>
            </a:r>
          </a:p>
        </p:txBody>
      </p:sp>
    </p:spTree>
    <p:extLst>
      <p:ext uri="{BB962C8B-B14F-4D97-AF65-F5344CB8AC3E}">
        <p14:creationId xmlns:p14="http://schemas.microsoft.com/office/powerpoint/2010/main" val="32633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450" y="246063"/>
            <a:ext cx="86407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Message in a Plastic Bottle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Activity 4 </a:t>
            </a:r>
            <a:r>
              <a:rPr lang="en-A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Science of Plastics in our Oceans</a:t>
            </a:r>
            <a:endParaRPr lang="en-A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98450" y="1773238"/>
            <a:ext cx="8640763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3600" b="1">
                <a:latin typeface="Arial" charset="0"/>
              </a:rPr>
              <a:t>So what can we do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*Stop using plastic straws.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*Use a reusable produce bag. A single plastic bag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 can take 1,000 years to degrade.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*Use a reusable drink bottle or mug for your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 beverages, even when ordering from a to-go shop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*Give up gum. Gum is made of a synthetic rubber,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aka plastic. </a:t>
            </a:r>
          </a:p>
        </p:txBody>
      </p:sp>
    </p:spTree>
    <p:extLst>
      <p:ext uri="{BB962C8B-B14F-4D97-AF65-F5344CB8AC3E}">
        <p14:creationId xmlns:p14="http://schemas.microsoft.com/office/powerpoint/2010/main" val="8895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</a:t>
            </a:r>
            <a:r>
              <a:rPr lang="en-A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 Taste and Odour Test</a:t>
            </a:r>
            <a:endParaRPr lang="en-A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102" y="1890733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6000" b="1" dirty="0" smtClean="0">
                <a:latin typeface="Georgia" pitchFamily="18" charset="0"/>
              </a:rPr>
              <a:t>Does it make </a:t>
            </a:r>
            <a:r>
              <a:rPr lang="en-AU" sz="6000" b="1" dirty="0">
                <a:latin typeface="Georgia" pitchFamily="18" charset="0"/>
              </a:rPr>
              <a:t>sense to buy bottled </a:t>
            </a:r>
            <a:r>
              <a:rPr lang="en-AU" sz="6000" b="1" dirty="0" smtClean="0">
                <a:latin typeface="Georgia" pitchFamily="18" charset="0"/>
              </a:rPr>
              <a:t>water?</a:t>
            </a:r>
          </a:p>
          <a:p>
            <a:pPr algn="ctr"/>
            <a:r>
              <a:rPr lang="en-AU" dirty="0" smtClean="0">
                <a:latin typeface="Georgia" pitchFamily="18" charset="0"/>
                <a:hlinkClick r:id="rId3"/>
              </a:rPr>
              <a:t>https</a:t>
            </a:r>
            <a:r>
              <a:rPr lang="en-AU" dirty="0">
                <a:latin typeface="Georgia" pitchFamily="18" charset="0"/>
                <a:hlinkClick r:id="rId3"/>
              </a:rPr>
              <a:t>://</a:t>
            </a:r>
            <a:r>
              <a:rPr lang="en-AU" dirty="0" smtClean="0">
                <a:latin typeface="Georgia" pitchFamily="18" charset="0"/>
                <a:hlinkClick r:id="rId3"/>
              </a:rPr>
              <a:t>www.youtube.com/watch?v=q3oAv0BjtN4</a:t>
            </a:r>
            <a:endParaRPr lang="en-AU" dirty="0" smtClean="0">
              <a:latin typeface="Georgia" pitchFamily="18" charset="0"/>
            </a:endParaRPr>
          </a:p>
          <a:p>
            <a:pPr algn="ctr"/>
            <a:endParaRPr lang="en-A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64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450" y="246063"/>
            <a:ext cx="86407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Message in a Plastic Bottle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Activity 4 </a:t>
            </a:r>
            <a:r>
              <a:rPr lang="en-A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Science of Plastics in our Oceans</a:t>
            </a:r>
            <a:endParaRPr lang="en-A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76225" y="1581150"/>
            <a:ext cx="86407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*Buy boxes instead of bottles. Often, products like laundry detergent come in cardboard which is more easily recycled than plastic.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*Don't use plastic ware (plates and cutlery) at home or BBQ’s.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*Make fresh squeezed juice or eat fruit instead of buying juice in plastic bottles. It's healthier and better for the environment.</a:t>
            </a:r>
          </a:p>
        </p:txBody>
      </p:sp>
      <p:pic>
        <p:nvPicPr>
          <p:cNvPr id="21508" name="Picture 2" descr="https://galinabella.files.wordpress.com/2013/04/fresh-pressed-juices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864100"/>
            <a:ext cx="3240087" cy="18224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450" y="246063"/>
            <a:ext cx="86407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Message in a Plastic Bottle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Activity 4 </a:t>
            </a:r>
            <a:r>
              <a:rPr lang="en-A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Science of Plastics in our Oceans</a:t>
            </a:r>
            <a:endParaRPr lang="en-A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98450" y="1773238"/>
            <a:ext cx="86407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*Make your own cleaning products that will be less toxic and eliminate the need for multiple plastic bottles of cleaner.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*Pack your lunch in reusable containers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 and bags. Also, opt for fresh fruits and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 veggies and bulk items instead of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 products that come in single serving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AU" sz="2800">
                <a:latin typeface="Arial" charset="0"/>
              </a:rPr>
              <a:t> cups.</a:t>
            </a:r>
          </a:p>
        </p:txBody>
      </p:sp>
      <p:pic>
        <p:nvPicPr>
          <p:cNvPr id="22532" name="Picture 2" descr="http://www.growingagreenfamily.com/wp-content/uploads/2010/08/EverydayJun-waste-free-lunch-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"/>
          <a:stretch>
            <a:fillRect/>
          </a:stretch>
        </p:blipFill>
        <p:spPr bwMode="auto">
          <a:xfrm>
            <a:off x="6600825" y="4076700"/>
            <a:ext cx="2338388" cy="24479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450" y="246063"/>
            <a:ext cx="86407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Message in a Plastic Bottle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Activity 4 </a:t>
            </a:r>
            <a:r>
              <a:rPr lang="en-A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Science of Plastics in our Oceans</a:t>
            </a:r>
            <a:endParaRPr lang="en-A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298450" y="1773238"/>
            <a:ext cx="8640763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AU" altLang="en-US" sz="4400" b="1">
                <a:latin typeface="Georgia" pitchFamily="18" charset="0"/>
              </a:rPr>
              <a:t>Go to adrift website and experiment with how plastics can move through the ocean over time.</a:t>
            </a:r>
          </a:p>
          <a:p>
            <a:pPr algn="ctr"/>
            <a:r>
              <a:rPr lang="en-AU" altLang="en-US">
                <a:latin typeface="Georgia" pitchFamily="18" charset="0"/>
                <a:hlinkClick r:id="rId2"/>
              </a:rPr>
              <a:t>www.adrift.org.au</a:t>
            </a:r>
            <a:r>
              <a:rPr lang="en-AU" altLang="en-US">
                <a:latin typeface="Georgia" pitchFamily="18" charset="0"/>
              </a:rPr>
              <a:t>.</a:t>
            </a:r>
          </a:p>
          <a:p>
            <a:pPr algn="ctr"/>
            <a:r>
              <a:rPr lang="en-AU" altLang="en-US">
                <a:latin typeface="Georgia" pitchFamily="18" charset="0"/>
                <a:hlinkClick r:id="rId3"/>
              </a:rPr>
              <a:t>www.youtube.com/watch?v=vh6MDuxYing</a:t>
            </a:r>
            <a:r>
              <a:rPr lang="en-AU" altLang="en-US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2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450" y="246063"/>
            <a:ext cx="864076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Message in a Plastic Bottle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Activity 4 </a:t>
            </a:r>
            <a:r>
              <a:rPr lang="en-A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Science of Plastics in our Oceans</a:t>
            </a:r>
            <a:endParaRPr lang="en-A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925" y="1570038"/>
            <a:ext cx="8450263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400" b="1" dirty="0">
                <a:latin typeface="Georgia" pitchFamily="18" charset="0"/>
                <a:cs typeface="Arial" pitchFamily="34" charset="0"/>
              </a:rPr>
              <a:t>Research and answer the following questions 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Where do plastics come from? Are plastics a renewable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       resource?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b. When was plastic first developed? When did it become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     widely used? What properties make plastic beneficial for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     things like food storage?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c. Science may have provided plastic as a solution to food 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    storage and packaging but it has impacted upon society.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    What happens to plastic once it enters the ocean?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d. How has science helped us to understand the way plastic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     moves in the ocean?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e. How are plastics in our ocean harmful to marine life?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f. Draw a food chain to show how plastic accumulates in </a:t>
            </a:r>
          </a:p>
          <a:p>
            <a:pPr>
              <a:defRPr/>
            </a:pPr>
            <a:r>
              <a:rPr lang="en-AU" sz="2400" dirty="0">
                <a:latin typeface="Georgia" pitchFamily="18" charset="0"/>
                <a:cs typeface="Arial" pitchFamily="34" charset="0"/>
              </a:rPr>
              <a:t>    larger sea life (and even humans).</a:t>
            </a:r>
          </a:p>
        </p:txBody>
      </p:sp>
    </p:spTree>
    <p:extLst>
      <p:ext uri="{BB962C8B-B14F-4D97-AF65-F5344CB8AC3E}">
        <p14:creationId xmlns:p14="http://schemas.microsoft.com/office/powerpoint/2010/main" val="6621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 </a:t>
            </a:r>
            <a:r>
              <a:rPr lang="en-A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1 Taste and Odour Test</a:t>
            </a:r>
            <a:endParaRPr lang="en-A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5070" y="181584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 you think you can tell the difference between tap and bottled water in terms of taste or smell? </a:t>
            </a:r>
          </a:p>
          <a:p>
            <a:pPr algn="ctr"/>
            <a:endParaRPr lang="en-A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Can </a:t>
            </a:r>
            <a:r>
              <a:rPr lang="en-A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you predict which one you and the class will prefer?</a:t>
            </a:r>
          </a:p>
          <a:p>
            <a:pPr algn="ctr"/>
            <a:endParaRPr lang="en-AU" sz="4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9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1 Taste and Odour Test</a:t>
            </a:r>
          </a:p>
          <a:p>
            <a:pPr algn="ctr"/>
            <a:endParaRPr lang="en-A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925" y="1769676"/>
            <a:ext cx="8023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How could you design </a:t>
            </a: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and conduct </a:t>
            </a: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test </a:t>
            </a: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odour and taste of bottled and tap water </a:t>
            </a: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 determine </a:t>
            </a: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which the class prefers?</a:t>
            </a:r>
          </a:p>
        </p:txBody>
      </p:sp>
    </p:spTree>
    <p:extLst>
      <p:ext uri="{BB962C8B-B14F-4D97-AF65-F5344CB8AC3E}">
        <p14:creationId xmlns:p14="http://schemas.microsoft.com/office/powerpoint/2010/main" val="16455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1 Taste and Odour </a:t>
            </a:r>
            <a:r>
              <a:rPr lang="en-A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Test</a:t>
            </a: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18782" r="34826" b="13971"/>
          <a:stretch/>
        </p:blipFill>
        <p:spPr bwMode="auto">
          <a:xfrm>
            <a:off x="2432041" y="1905260"/>
            <a:ext cx="4373630" cy="480872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3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102" y="47399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  <a:endParaRPr lang="en-A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102" y="191683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Who has bought bottled this year?</a:t>
            </a:r>
          </a:p>
          <a:p>
            <a:pPr algn="ctr"/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Why?</a:t>
            </a:r>
            <a:endParaRPr lang="en-A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en-AU" sz="4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7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102" y="47399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  <a:endParaRPr lang="en-A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918" y="1446749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What do you think about tap water?</a:t>
            </a:r>
          </a:p>
          <a:p>
            <a:pPr algn="ctr"/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What do you think about bottled water?</a:t>
            </a:r>
            <a:endParaRPr lang="en-A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en-AU" sz="4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376" y="246182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</a:p>
          <a:p>
            <a:pPr algn="ctr"/>
            <a:endParaRPr lang="en-A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7199" y="1714260"/>
            <a:ext cx="8023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What variables could we test in bottled and tap water?</a:t>
            </a:r>
            <a:endParaRPr lang="en-A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45715" r="21042" b="18194"/>
          <a:stretch/>
        </p:blipFill>
        <p:spPr bwMode="auto">
          <a:xfrm>
            <a:off x="1687015" y="4383723"/>
            <a:ext cx="5853134" cy="22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376" y="24618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Message in a Plastic Bottle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Activity 2 Testing the Tap</a:t>
            </a:r>
          </a:p>
          <a:p>
            <a:pPr algn="ctr"/>
            <a:endParaRPr lang="en-A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376" y="1700808"/>
            <a:ext cx="852209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latin typeface="Georgia" pitchFamily="18" charset="0"/>
              </a:rPr>
              <a:t>Properties we can test</a:t>
            </a:r>
            <a:endParaRPr lang="en-AU" sz="3200" dirty="0">
              <a:latin typeface="Georgia" pitchFamily="18" charset="0"/>
            </a:endParaRPr>
          </a:p>
          <a:p>
            <a:pPr marL="514350" indent="-514350">
              <a:buAutoNum type="alphaLcPeriod"/>
            </a:pPr>
            <a:r>
              <a:rPr lang="en-AU" sz="3200" dirty="0" smtClean="0">
                <a:latin typeface="Georgia" pitchFamily="18" charset="0"/>
              </a:rPr>
              <a:t>pH				b</a:t>
            </a:r>
            <a:r>
              <a:rPr lang="en-AU" sz="3200" dirty="0">
                <a:latin typeface="Georgia" pitchFamily="18" charset="0"/>
              </a:rPr>
              <a:t>. </a:t>
            </a:r>
            <a:r>
              <a:rPr lang="en-AU" sz="3200" dirty="0" smtClean="0">
                <a:latin typeface="Georgia" pitchFamily="18" charset="0"/>
              </a:rPr>
              <a:t>hardness</a:t>
            </a:r>
          </a:p>
          <a:p>
            <a:pPr marL="514350" indent="-514350">
              <a:buAutoNum type="alphaLcPeriod"/>
            </a:pPr>
            <a:endParaRPr lang="en-AU" sz="1200" dirty="0">
              <a:latin typeface="Georgia" pitchFamily="18" charset="0"/>
            </a:endParaRPr>
          </a:p>
          <a:p>
            <a:r>
              <a:rPr lang="en-AU" sz="3200" dirty="0">
                <a:latin typeface="Georgia" pitchFamily="18" charset="0"/>
              </a:rPr>
              <a:t>c. </a:t>
            </a:r>
            <a:r>
              <a:rPr lang="en-AU" sz="3200" dirty="0" smtClean="0">
                <a:latin typeface="Georgia" pitchFamily="18" charset="0"/>
              </a:rPr>
              <a:t>Iron				d</a:t>
            </a:r>
            <a:r>
              <a:rPr lang="en-AU" sz="3200" dirty="0">
                <a:latin typeface="Georgia" pitchFamily="18" charset="0"/>
              </a:rPr>
              <a:t>. </a:t>
            </a:r>
            <a:r>
              <a:rPr lang="en-AU" sz="3200" dirty="0" smtClean="0">
                <a:latin typeface="Georgia" pitchFamily="18" charset="0"/>
              </a:rPr>
              <a:t>copper</a:t>
            </a:r>
          </a:p>
          <a:p>
            <a:endParaRPr lang="en-AU" sz="1200" dirty="0">
              <a:latin typeface="Georgia" pitchFamily="18" charset="0"/>
            </a:endParaRPr>
          </a:p>
          <a:p>
            <a:r>
              <a:rPr lang="en-AU" sz="3200" dirty="0">
                <a:latin typeface="Georgia" pitchFamily="18" charset="0"/>
              </a:rPr>
              <a:t>e. free </a:t>
            </a:r>
            <a:r>
              <a:rPr lang="en-AU" sz="3200" dirty="0" smtClean="0">
                <a:latin typeface="Georgia" pitchFamily="18" charset="0"/>
              </a:rPr>
              <a:t>chlorine			f</a:t>
            </a:r>
            <a:r>
              <a:rPr lang="en-AU" sz="3200" dirty="0">
                <a:latin typeface="Georgia" pitchFamily="18" charset="0"/>
              </a:rPr>
              <a:t>. nitrate and </a:t>
            </a:r>
            <a:r>
              <a:rPr lang="en-AU" sz="3200" dirty="0" smtClean="0">
                <a:latin typeface="Georgia" pitchFamily="18" charset="0"/>
              </a:rPr>
              <a:t>nitrate</a:t>
            </a:r>
          </a:p>
          <a:p>
            <a:endParaRPr lang="en-AU" sz="1200" dirty="0">
              <a:latin typeface="Georgia" pitchFamily="18" charset="0"/>
            </a:endParaRPr>
          </a:p>
          <a:p>
            <a:r>
              <a:rPr lang="en-AU" sz="3200" dirty="0">
                <a:latin typeface="Georgia" pitchFamily="18" charset="0"/>
              </a:rPr>
              <a:t>g. bacteria </a:t>
            </a:r>
            <a:r>
              <a:rPr lang="en-AU" dirty="0">
                <a:latin typeface="Georgia" pitchFamily="18" charset="0"/>
              </a:rPr>
              <a:t>(note: the results of this test will be available in 48 hours and might be </a:t>
            </a:r>
            <a:r>
              <a:rPr lang="en-AU" dirty="0" smtClean="0">
                <a:latin typeface="Georgia" pitchFamily="18" charset="0"/>
              </a:rPr>
              <a:t>best done </a:t>
            </a:r>
            <a:r>
              <a:rPr lang="en-AU" dirty="0">
                <a:latin typeface="Georgia" pitchFamily="18" charset="0"/>
              </a:rPr>
              <a:t>as a demonstration by the teacher).</a:t>
            </a:r>
          </a:p>
        </p:txBody>
      </p:sp>
    </p:spTree>
    <p:extLst>
      <p:ext uri="{BB962C8B-B14F-4D97-AF65-F5344CB8AC3E}">
        <p14:creationId xmlns:p14="http://schemas.microsoft.com/office/powerpoint/2010/main" val="26533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791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SCORER Peta</dc:creator>
  <cp:lastModifiedBy>James Adair</cp:lastModifiedBy>
  <cp:revision>17</cp:revision>
  <dcterms:created xsi:type="dcterms:W3CDTF">2015-04-01T02:14:28Z</dcterms:created>
  <dcterms:modified xsi:type="dcterms:W3CDTF">2019-11-28T08:02:57Z</dcterms:modified>
</cp:coreProperties>
</file>